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84" r:id="rId3"/>
    <p:sldId id="259" r:id="rId4"/>
    <p:sldId id="28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85" r:id="rId16"/>
    <p:sldId id="286" r:id="rId17"/>
    <p:sldId id="337" r:id="rId18"/>
    <p:sldId id="341" r:id="rId19"/>
    <p:sldId id="342" r:id="rId20"/>
    <p:sldId id="281" r:id="rId21"/>
    <p:sldId id="282" r:id="rId22"/>
    <p:sldId id="343" r:id="rId23"/>
    <p:sldId id="344" r:id="rId24"/>
    <p:sldId id="345" r:id="rId25"/>
    <p:sldId id="346" r:id="rId26"/>
    <p:sldId id="287" r:id="rId27"/>
    <p:sldId id="347" r:id="rId28"/>
    <p:sldId id="348" r:id="rId29"/>
    <p:sldId id="349" r:id="rId30"/>
    <p:sldId id="350" r:id="rId31"/>
    <p:sldId id="351" r:id="rId32"/>
    <p:sldId id="293" r:id="rId33"/>
    <p:sldId id="352" r:id="rId34"/>
    <p:sldId id="290" r:id="rId35"/>
    <p:sldId id="353" r:id="rId36"/>
    <p:sldId id="354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D98FBA-39EF-4545-931A-B17D82211923}">
          <p14:sldIdLst>
            <p14:sldId id="277"/>
          </p14:sldIdLst>
        </p14:section>
        <p14:section name="N = 2" id="{A4E7D401-DE9F-CD46-BFA2-2F87CC1A4B85}">
          <p14:sldIdLst>
            <p14:sldId id="284"/>
            <p14:sldId id="259"/>
          </p14:sldIdLst>
        </p14:section>
        <p14:section name="N = 3" id="{46546175-DF9E-BF42-A76D-E773A7EF647B}">
          <p14:sldIdLst>
            <p14:sldId id="28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N = 4" id="{23158C5E-15D7-4144-8E5E-86D3F3187A0B}">
          <p14:sldIdLst>
            <p14:sldId id="285"/>
            <p14:sldId id="286"/>
            <p14:sldId id="337"/>
            <p14:sldId id="341"/>
            <p14:sldId id="342"/>
            <p14:sldId id="281"/>
            <p14:sldId id="282"/>
            <p14:sldId id="343"/>
            <p14:sldId id="344"/>
            <p14:sldId id="345"/>
            <p14:sldId id="346"/>
            <p14:sldId id="287"/>
            <p14:sldId id="347"/>
            <p14:sldId id="348"/>
            <p14:sldId id="349"/>
            <p14:sldId id="350"/>
            <p14:sldId id="351"/>
            <p14:sldId id="293"/>
          </p14:sldIdLst>
        </p14:section>
        <p14:section name="N ≥ 6" id="{A67BD140-1067-EA4B-B130-2731C8FF3434}">
          <p14:sldIdLst>
            <p14:sldId id="352"/>
            <p14:sldId id="290"/>
            <p14:sldId id="353"/>
            <p14:sldId id="354"/>
            <p14:sldId id="291"/>
            <p14:sldId id="2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3"/>
    <p:restoredTop sz="94719"/>
  </p:normalViewPr>
  <p:slideViewPr>
    <p:cSldViewPr snapToGrid="0">
      <p:cViewPr varScale="1">
        <p:scale>
          <a:sx n="135" d="100"/>
          <a:sy n="135" d="100"/>
        </p:scale>
        <p:origin x="1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4468-2F1E-49C9-3B99-3B48C6886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B1E51-54E1-2EB7-712C-87A2ACC7E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2AEF6-A581-7380-3CB6-577EF518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C54A2-8444-C949-E84F-EA4B624C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53883-DAA1-B69E-A8AB-A3C65217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8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68E6-54D0-B449-B950-AAC2F2B9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6645F-0BE3-2EFC-8982-43971608A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80274-2CF9-2B8B-C1E6-8FD19E86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1B627-E2C1-6400-F45D-013791B9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AE499-12DA-563E-2283-9C47D73B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A26C8D-A4E9-A844-1B60-0E5825596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F1426-A85D-20CA-8909-309809FFA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F681-E54B-6DD3-21F5-EB604F02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31AAB-3E8A-C5F8-031F-4BB6A817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9AFFB-399F-46C4-6BF5-98561C0B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341D-9C83-A7E7-D227-82D3A026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F759-6FAF-8785-E807-54DCD9EC4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B354B-4E1A-72E4-E755-47D12C80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CEA5A-A6D3-38A4-2D3D-AFA9A243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CED48-C8D0-BCF3-24CC-75F30DE2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49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1863-A805-AABD-64A2-9E1E0AF9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E5B67-A594-F17B-853B-8714E7C4C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52F6-B8B4-E489-AD77-7877A24C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1AEB1-EB10-9A55-9C9F-C49ED113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708E-6EE4-EBCB-A893-C0624BF1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1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8356-AAA4-357B-42C0-D559FEAC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F579-254C-92AF-F220-4B98AA92F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E69E2-CD42-9C5E-8B1C-62C42A620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6CF5C-A612-4952-D7C6-78BA00BF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A62E0-2C62-05FF-7810-4EBB1210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6F78D-432E-0924-045D-8720E092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1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49C57-A70E-D40D-4754-3E1DFAB2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E5F11-4ECA-7127-CEA7-A88259BD4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3E06A-0681-5753-5E8F-ADEC77CD4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081B8-1006-CFAB-E3B5-8E03541F1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509573-F25B-B0DE-AB66-BFBC2AD6A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1A43E-914B-0F83-EC20-B9993DDF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D2EEF2-109C-CF40-B3F7-C523A8DA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63445-7A8F-92BA-5F12-6A7FCF14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1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DDF8-7E0B-674A-3DCF-B435D9A9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7F645-8EF9-54AA-4DE0-B1C4EFB5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33FDC-2693-B01D-F307-7E42B8CB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A4D7E-5C40-468B-7D81-04B438C8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86042-3623-7C1E-A8A0-1647A26CA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2C344-25D2-2737-5932-8AF6F972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F1802-2676-A712-E958-3C1C3C1C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9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E7F3-C4B0-EEE8-3F2D-AAD10D7B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0E80-3217-49D1-FECE-613E7462A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51B7C-4488-001E-0019-FB49B7682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8A809-20C7-F107-9C9D-BC24FCD5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91CAE-F44F-3C5D-8B6A-8A0457B9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69178-AF7F-B535-9B29-7D11D4B3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02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2036-9C8C-3DE0-8E6B-9DA9E864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5FD6E-9A24-4874-5FDE-318947807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CDAA6-5A3D-2CA2-0800-D6F60EDAD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BFA18-E785-8DDE-714E-9B3E4E6C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18B85-CC73-47DF-2A48-AC11B9D5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A0F2F-4BB7-762D-3A4C-4CCD46E9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4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332B34-9EA2-B123-109D-B15B0B4F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B954D-5478-3675-8659-BB04036FF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D48B9-281B-4229-960C-0C4AFD70D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1B6D4E-92C4-154D-B93F-2CC82A24E637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6064B-67D0-240F-3F3B-C0B898D55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999A6-E3E3-9080-756E-88DF0B0D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F4EC8C-2A40-0547-BC21-4CC06CBE6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2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543-9200-3AF3-53B4-A6FC3406C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745" y="2165855"/>
            <a:ext cx="10678510" cy="2938134"/>
          </a:xfrm>
        </p:spPr>
        <p:txBody>
          <a:bodyPr>
            <a:noAutofit/>
          </a:bodyPr>
          <a:lstStyle/>
          <a:p>
            <a:r>
              <a:rPr lang="en-US" sz="10000" dirty="0">
                <a:solidFill>
                  <a:srgbClr val="001F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May 8 Meeting</a:t>
            </a:r>
            <a:br>
              <a:rPr lang="en-US" sz="10000" dirty="0">
                <a:solidFill>
                  <a:srgbClr val="001F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endParaRPr lang="en-US" sz="10000" dirty="0">
              <a:solidFill>
                <a:srgbClr val="001F6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3D95B-5C29-C490-504D-AE2DAF733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6542" y="3560920"/>
            <a:ext cx="6338916" cy="1655762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Luke Bell + Steven </a:t>
            </a:r>
            <a:r>
              <a:rPr lang="en-US" sz="4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Girvin</a:t>
            </a:r>
            <a:endParaRPr lang="en-US" sz="4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 descr="YaleClr.eps">
            <a:extLst>
              <a:ext uri="{FF2B5EF4-FFF2-40B4-BE49-F238E27FC236}">
                <a16:creationId xmlns:a16="http://schemas.microsoft.com/office/drawing/2014/main" id="{E66F44D6-FBDD-1E91-B394-3DA0BC0C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564" y="131700"/>
            <a:ext cx="2120549" cy="221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Oak Ridge National Laboratory | Drupal.org">
            <a:extLst>
              <a:ext uri="{FF2B5EF4-FFF2-40B4-BE49-F238E27FC236}">
                <a16:creationId xmlns:a16="http://schemas.microsoft.com/office/drawing/2014/main" id="{CAE25CB1-22D2-2977-E567-D2BFD92D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9" y="4919172"/>
            <a:ext cx="4599335" cy="2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2D423C-95CD-6F8C-52B8-8DEA984B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71" y="4388801"/>
            <a:ext cx="1952418" cy="2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NL | Brand Center | Logo">
            <a:extLst>
              <a:ext uri="{FF2B5EF4-FFF2-40B4-BE49-F238E27FC236}">
                <a16:creationId xmlns:a16="http://schemas.microsoft.com/office/drawing/2014/main" id="{E918BE71-1EDE-C3F7-79B7-44FF6A3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023" y="101913"/>
            <a:ext cx="5152412" cy="12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33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970E17C2-3474-4F17-6B20-9C0DC35E6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3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C7C1C793-7D31-EFDD-B725-AF904A0CA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7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8CD5D56A-2059-8D28-1BC6-018DD370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053D7DDF-6020-DD85-74CB-5797FCAE1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3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6FC22C95-95E6-EFC5-9A94-4A2A4671B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FD62-2D70-70B2-D3E8-9F7B3F95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01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Angsana New" panose="02020603050405020304" pitchFamily="18" charset="-34"/>
                <a:cs typeface="Angsana New" panose="02020603050405020304" pitchFamily="18" charset="-34"/>
              </a:rPr>
              <a:t>N = 4 Sites</a:t>
            </a:r>
          </a:p>
        </p:txBody>
      </p:sp>
    </p:spTree>
    <p:extLst>
      <p:ext uri="{BB962C8B-B14F-4D97-AF65-F5344CB8AC3E}">
        <p14:creationId xmlns:p14="http://schemas.microsoft.com/office/powerpoint/2010/main" val="4062235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D8DF-3A97-76B8-4103-AB4FED89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9" y="720247"/>
            <a:ext cx="12191999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>
                <a:latin typeface="Angsana New" panose="02020603050405020304" pitchFamily="18" charset="-34"/>
                <a:cs typeface="Angsana New" panose="02020603050405020304" pitchFamily="18" charset="-34"/>
              </a:rPr>
              <a:t>N =4 sites, M = {1, …, 4} measured cavities</a:t>
            </a:r>
            <a:endParaRPr lang="en-US" sz="5200" kern="12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53C06C-7F36-A36F-021C-00726FD6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44226" y="2660210"/>
            <a:ext cx="5219264" cy="3914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8DA2D-6C86-508A-B437-845BFBF3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9617" y="2660209"/>
            <a:ext cx="5219265" cy="39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3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1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42919F19-884E-3068-0F39-8319AE94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52" y="197087"/>
            <a:ext cx="5065764" cy="2157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ngsana New" panose="02020603050405020304" pitchFamily="18" charset="-34"/>
                <a:cs typeface="Angsana New" panose="02020603050405020304" pitchFamily="18" charset="-34"/>
              </a:rPr>
              <a:t>  VTA Data with r = 1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86000"/>
            <a:ext cx="6096000" cy="4572000"/>
          </a:xfrm>
        </p:spPr>
      </p:pic>
      <p:pic>
        <p:nvPicPr>
          <p:cNvPr id="7" name="Picture 6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  <p:pic>
        <p:nvPicPr>
          <p:cNvPr id="8" name="Content Placeholder 11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BD472583-A6FB-3C44-C303-192013FF9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7552" y="212725"/>
            <a:ext cx="5065764" cy="2157979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79B320-1943-6E74-E96D-25AC804324C2}"/>
              </a:ext>
            </a:extLst>
          </p:cNvPr>
          <p:cNvSpPr/>
          <p:nvPr/>
        </p:nvSpPr>
        <p:spPr>
          <a:xfrm>
            <a:off x="6507552" y="145279"/>
            <a:ext cx="5065764" cy="22254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3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Angsana New" panose="02020603050405020304" pitchFamily="18" charset="-34"/>
                <a:cs typeface="Angsana New" panose="02020603050405020304" pitchFamily="18" charset="-34"/>
              </a:rPr>
              <a:t>  VTA Data with r = 2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24FA-137F-C152-121A-52F23591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13365" y="960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Angsana New" panose="02020603050405020304" pitchFamily="18" charset="-34"/>
                <a:cs typeface="Angsana New" panose="02020603050405020304" pitchFamily="18" charset="-34"/>
              </a:rPr>
              <a:t>  VTA Data with r = 3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ECDFA3B1-4F7B-DFE6-6B3F-21898821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6000"/>
            <a:ext cx="6096000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327F4-1BD3-82A3-2A28-1A3D3DB1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8869" y="2286000"/>
            <a:ext cx="6096000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C4BEA-5585-12BD-F030-6E0F6A82C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250" y="1792327"/>
            <a:ext cx="1091743" cy="30166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2880D9-9740-3F14-90BB-4CEEC1A295A6}"/>
              </a:ext>
            </a:extLst>
          </p:cNvPr>
          <p:cNvSpPr/>
          <p:nvPr/>
        </p:nvSpPr>
        <p:spPr>
          <a:xfrm>
            <a:off x="7095875" y="1803785"/>
            <a:ext cx="1272746" cy="29020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B02CCFC8-EF34-E7CD-5AAA-BCFB3EA26A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7" t="7479" r="8977"/>
          <a:stretch/>
        </p:blipFill>
        <p:spPr>
          <a:xfrm>
            <a:off x="8532421" y="139840"/>
            <a:ext cx="2937915" cy="239708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5E9B9A5-96A9-CCC4-5BFE-71ACCEB2B500}"/>
              </a:ext>
            </a:extLst>
          </p:cNvPr>
          <p:cNvSpPr/>
          <p:nvPr/>
        </p:nvSpPr>
        <p:spPr>
          <a:xfrm rot="15103186">
            <a:off x="7274206" y="3541124"/>
            <a:ext cx="1050966" cy="107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0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FD62-2D70-70B2-D3E8-9F7B3F95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01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Angsana New" panose="02020603050405020304" pitchFamily="18" charset="-34"/>
                <a:cs typeface="Angsana New" panose="02020603050405020304" pitchFamily="18" charset="-34"/>
              </a:rPr>
              <a:t>N = 2 Sites</a:t>
            </a:r>
          </a:p>
        </p:txBody>
      </p:sp>
    </p:spTree>
    <p:extLst>
      <p:ext uri="{BB962C8B-B14F-4D97-AF65-F5344CB8AC3E}">
        <p14:creationId xmlns:p14="http://schemas.microsoft.com/office/powerpoint/2010/main" val="2815032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22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20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22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75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20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8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5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D8DF-3A97-76B8-4103-AB4FED89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9" y="720247"/>
            <a:ext cx="12191999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>
                <a:latin typeface="Angsana New" panose="02020603050405020304" pitchFamily="18" charset="-34"/>
                <a:cs typeface="Angsana New" panose="02020603050405020304" pitchFamily="18" charset="-34"/>
              </a:rPr>
              <a:t>N =2 sites, M = 1, 2 measured cavities</a:t>
            </a:r>
            <a:endParaRPr lang="en-US" sz="5200" kern="12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E53C06C-7F36-A36F-021C-00726FD6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26" y="2660210"/>
            <a:ext cx="5219264" cy="3914448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FF08DA2D-6C86-508A-B437-845BFBF3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7" y="2660209"/>
            <a:ext cx="5219265" cy="39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3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C8D21-E4D3-CBA2-C530-6290441D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3999" y="0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E713-9AF4-2996-8C22-600CB83B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5998" y="-4"/>
            <a:ext cx="4572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106F5-8CBE-EB4C-CBF1-52F44B14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3999" y="3428999"/>
            <a:ext cx="457200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4E0951-8E9E-0953-5C4B-2B298EE3E9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3428999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FD62-2D70-70B2-D3E8-9F7B3F95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01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latin typeface="Angsana New" panose="02020603050405020304" pitchFamily="18" charset="-34"/>
                <a:cs typeface="Angsana New" panose="02020603050405020304" pitchFamily="18" charset="-34"/>
              </a:rPr>
              <a:t>N </a:t>
            </a:r>
            <a:r>
              <a:rPr lang="en-US" sz="6000" dirty="0">
                <a:latin typeface="Angsana New" panose="02020603050405020304" pitchFamily="18" charset="-34"/>
                <a:cs typeface="Angsana New" panose="02020603050405020304" pitchFamily="18" charset="-34"/>
              </a:rPr>
              <a:t>=</a:t>
            </a:r>
            <a:r>
              <a:rPr lang="en-US" sz="9600" dirty="0">
                <a:latin typeface="Angsana New" panose="02020603050405020304" pitchFamily="18" charset="-34"/>
                <a:cs typeface="Angsana New" panose="02020603050405020304" pitchFamily="18" charset="-34"/>
              </a:rPr>
              <a:t> 6, 8, 10 Sites</a:t>
            </a:r>
          </a:p>
        </p:txBody>
      </p:sp>
    </p:spTree>
    <p:extLst>
      <p:ext uri="{BB962C8B-B14F-4D97-AF65-F5344CB8AC3E}">
        <p14:creationId xmlns:p14="http://schemas.microsoft.com/office/powerpoint/2010/main" val="2988105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F19F-2A0E-C594-8599-F71902E6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atin typeface="Angsana New" panose="02020603050405020304" pitchFamily="18" charset="-34"/>
                <a:cs typeface="Angsana New" panose="02020603050405020304" pitchFamily="18" charset="-34"/>
              </a:rPr>
              <a:t>N =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DD80D-4D5E-AAFB-529A-114E9AFC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378" y="2096261"/>
            <a:ext cx="6348985" cy="4761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90F25-904B-F555-1DC6-ED9DB302E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3713" y="2096261"/>
            <a:ext cx="6248286" cy="46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4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F19F-2A0E-C594-8599-F71902E6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atin typeface="Angsana New" panose="02020603050405020304" pitchFamily="18" charset="-34"/>
                <a:cs typeface="Angsana New" panose="02020603050405020304" pitchFamily="18" charset="-34"/>
              </a:rPr>
              <a:t>N =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DD80D-4D5E-AAFB-529A-114E9AFC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378" y="2096261"/>
            <a:ext cx="6348985" cy="4761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90F25-904B-F555-1DC6-ED9DB302E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3713" y="2096261"/>
            <a:ext cx="6248286" cy="46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51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F19F-2A0E-C594-8599-F71902E6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atin typeface="Angsana New" panose="02020603050405020304" pitchFamily="18" charset="-34"/>
                <a:cs typeface="Angsana New" panose="02020603050405020304" pitchFamily="18" charset="-34"/>
              </a:rPr>
              <a:t>N =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DD80D-4D5E-AAFB-529A-114E9AFC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378" y="2096261"/>
            <a:ext cx="6348985" cy="4761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90F25-904B-F555-1DC6-ED9DB302E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3713" y="2096261"/>
            <a:ext cx="6248286" cy="46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57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F656-4D81-6AD1-671C-E9824701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6E52-7E77-9E5F-7AC9-43E23A84C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41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11E0-7486-DC47-1A92-121B235B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A4653-B9F3-C06A-5938-86644EB26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0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43B8-2E19-740F-E47A-E26DA280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740"/>
            <a:ext cx="10515600" cy="4001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200" dirty="0">
                <a:latin typeface="Angsana New" panose="02020603050405020304" pitchFamily="18" charset="-34"/>
                <a:cs typeface="Angsana New" panose="02020603050405020304" pitchFamily="18" charset="-34"/>
              </a:rPr>
              <a:t>N = 3 sites, </a:t>
            </a:r>
            <a:r>
              <a:rPr lang="en-US" sz="5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Trotterization</a:t>
            </a:r>
            <a:r>
              <a:rPr lang="en-US" sz="5200" dirty="0">
                <a:latin typeface="Angsana New" panose="02020603050405020304" pitchFamily="18" charset="-34"/>
                <a:cs typeface="Angsana New" panose="02020603050405020304" pitchFamily="18" charset="-34"/>
              </a:rPr>
              <a:t> Scheme</a:t>
            </a:r>
            <a:endParaRPr lang="en-US" sz="5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E4183E-3EA6-7016-DDC2-E5765833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91" y="4102352"/>
            <a:ext cx="7011617" cy="674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CBA9F-05CA-1EE0-2DD8-8F9B542EA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38" y="2943142"/>
            <a:ext cx="11133731" cy="5805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9685E9-4603-4ABC-305F-887B1155426F}"/>
              </a:ext>
            </a:extLst>
          </p:cNvPr>
          <p:cNvSpPr/>
          <p:nvPr/>
        </p:nvSpPr>
        <p:spPr>
          <a:xfrm>
            <a:off x="469075" y="2943142"/>
            <a:ext cx="11275621" cy="5805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85C3D9-ED15-3D27-AB9C-E3F1EB4139EE}"/>
              </a:ext>
            </a:extLst>
          </p:cNvPr>
          <p:cNvSpPr/>
          <p:nvPr/>
        </p:nvSpPr>
        <p:spPr>
          <a:xfrm>
            <a:off x="2523506" y="4037611"/>
            <a:ext cx="7131133" cy="73965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92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F656FB8-A519-68C9-E53D-0D75AC8CB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D6026-FC2E-2350-1398-38478022C236}"/>
              </a:ext>
            </a:extLst>
          </p:cNvPr>
          <p:cNvSpPr txBox="1"/>
          <p:nvPr/>
        </p:nvSpPr>
        <p:spPr>
          <a:xfrm>
            <a:off x="195944" y="2024743"/>
            <a:ext cx="25056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- N is the number of sites </a:t>
            </a:r>
          </a:p>
          <a:p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- M is the number of measured cavities</a:t>
            </a:r>
          </a:p>
          <a:p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- r is the number of Trotter steps (not the strictly the same as repetitions)</a:t>
            </a:r>
          </a:p>
        </p:txBody>
      </p:sp>
    </p:spTree>
    <p:extLst>
      <p:ext uri="{BB962C8B-B14F-4D97-AF65-F5344CB8AC3E}">
        <p14:creationId xmlns:p14="http://schemas.microsoft.com/office/powerpoint/2010/main" val="321208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a function&#10;&#10;Description automatically generated">
            <a:extLst>
              <a:ext uri="{FF2B5EF4-FFF2-40B4-BE49-F238E27FC236}">
                <a16:creationId xmlns:a16="http://schemas.microsoft.com/office/drawing/2014/main" id="{17491FD1-2D59-D572-AF4E-82B7ABEF9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6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C6926B5D-89EF-6C4D-7DB9-9A52CC746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0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86C7D5E1-E8BA-F5FC-F519-9E665768A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3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1ACD497F-771E-22F6-4D97-1A2A6B1B3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121</Words>
  <Application>Microsoft Macintosh PowerPoint</Application>
  <PresentationFormat>Widescreen</PresentationFormat>
  <Paragraphs>17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Angsana New</vt:lpstr>
      <vt:lpstr>Aptos</vt:lpstr>
      <vt:lpstr>Aptos Display</vt:lpstr>
      <vt:lpstr>Arial</vt:lpstr>
      <vt:lpstr>Office Theme</vt:lpstr>
      <vt:lpstr>May 8 Meeting </vt:lpstr>
      <vt:lpstr>PowerPoint Presentation</vt:lpstr>
      <vt:lpstr>N =2 sites, M = 1, 2 measured cavities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 =4 sites, M = {1, …, 4} measured cavities</vt:lpstr>
      <vt:lpstr>  VTA Data with r = 1</vt:lpstr>
      <vt:lpstr>  VTA Data with r = 2</vt:lpstr>
      <vt:lpstr>  VTA Data with r =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 = 6</vt:lpstr>
      <vt:lpstr>N = 8</vt:lpstr>
      <vt:lpstr>N = 10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 8 Meeting </dc:title>
  <dc:creator>Bell, Luke</dc:creator>
  <cp:lastModifiedBy>Bell, Luke</cp:lastModifiedBy>
  <cp:revision>1</cp:revision>
  <dcterms:created xsi:type="dcterms:W3CDTF">2024-05-16T14:25:45Z</dcterms:created>
  <dcterms:modified xsi:type="dcterms:W3CDTF">2024-05-16T19:01:11Z</dcterms:modified>
</cp:coreProperties>
</file>